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3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894E4-2F74-4278-BCF7-77EBBF419D0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048F9-6BD2-44A1-B817-9A9F61C4E5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6986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8894E4-2F74-4278-BCF7-77EBBF419D0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048F9-6BD2-44A1-B817-9A9F61C4E5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0959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C9785EB6-6D03-4A6D-9B01-8778D20537D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969" y="2836329"/>
            <a:ext cx="1859164" cy="366324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8CABC5D7-8180-4928-9A74-55C9154CC4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2851" y="2844798"/>
            <a:ext cx="1859164" cy="366324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E38D471-B085-42FE-BEF2-D0E3EAFF11C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5671" y="2836329"/>
            <a:ext cx="1859164" cy="3663242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2B86E3D5-535C-4BFF-ADF1-D9955636E8E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8491" y="2836329"/>
            <a:ext cx="3742267" cy="2806700"/>
          </a:xfrm>
          <a:prstGeom prst="rect">
            <a:avLst/>
          </a:prstGeom>
        </p:spPr>
      </p:pic>
      <p:sp>
        <p:nvSpPr>
          <p:cNvPr id="12" name="타원 11">
            <a:extLst>
              <a:ext uri="{FF2B5EF4-FFF2-40B4-BE49-F238E27FC236}">
                <a16:creationId xmlns:a16="http://schemas.microsoft.com/office/drawing/2014/main" id="{71DFEB2C-2353-4C85-A0FE-F84D6D28AF22}"/>
              </a:ext>
            </a:extLst>
          </p:cNvPr>
          <p:cNvSpPr/>
          <p:nvPr/>
        </p:nvSpPr>
        <p:spPr>
          <a:xfrm>
            <a:off x="7264400" y="3572933"/>
            <a:ext cx="1346200" cy="1524000"/>
          </a:xfrm>
          <a:prstGeom prst="ellipse">
            <a:avLst/>
          </a:prstGeom>
          <a:noFill/>
          <a:ln w="31750">
            <a:solidFill>
              <a:srgbClr val="FF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4843956-77D6-413A-98C8-8759477F4C85}"/>
              </a:ext>
            </a:extLst>
          </p:cNvPr>
          <p:cNvSpPr txBox="1"/>
          <p:nvPr/>
        </p:nvSpPr>
        <p:spPr>
          <a:xfrm>
            <a:off x="0" y="60809"/>
            <a:ext cx="9052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▷ 소나무 </a:t>
            </a:r>
            <a:r>
              <a:rPr lang="ko-KR" altLang="en-US" sz="1400" dirty="0" err="1"/>
              <a:t>재선충</a:t>
            </a:r>
            <a:r>
              <a:rPr lang="ko-KR" altLang="en-US" sz="1400" dirty="0"/>
              <a:t> 의심 신고</a:t>
            </a:r>
            <a:endParaRPr lang="en-US" altLang="ko-KR" sz="1400" dirty="0"/>
          </a:p>
          <a:p>
            <a:r>
              <a:rPr lang="en-US" altLang="ko-KR" sz="1400" dirty="0"/>
              <a:t>  - </a:t>
            </a:r>
            <a:r>
              <a:rPr lang="ko-KR" altLang="en-US" sz="1400" dirty="0"/>
              <a:t>주소 </a:t>
            </a:r>
            <a:r>
              <a:rPr lang="en-US" altLang="ko-KR" sz="1400" dirty="0"/>
              <a:t>(</a:t>
            </a:r>
            <a:r>
              <a:rPr lang="ko-KR" altLang="en-US" sz="1400" dirty="0"/>
              <a:t>네이버지도</a:t>
            </a:r>
            <a:r>
              <a:rPr lang="en-US" altLang="ko-KR" sz="1400" dirty="0"/>
              <a:t>): </a:t>
            </a:r>
            <a:r>
              <a:rPr lang="ko-KR" altLang="en-US" sz="1400" dirty="0"/>
              <a:t>전남 구례군 </a:t>
            </a:r>
            <a:r>
              <a:rPr lang="ko-KR" altLang="en-US" sz="1400" dirty="0" err="1"/>
              <a:t>구례읍</a:t>
            </a:r>
            <a:r>
              <a:rPr lang="ko-KR" altLang="en-US" sz="1400" dirty="0"/>
              <a:t> </a:t>
            </a:r>
            <a:r>
              <a:rPr lang="ko-KR" altLang="en-US" sz="1400" dirty="0" err="1"/>
              <a:t>논곡리</a:t>
            </a:r>
            <a:r>
              <a:rPr lang="ko-KR" altLang="en-US" sz="1400" dirty="0"/>
              <a:t> </a:t>
            </a:r>
            <a:r>
              <a:rPr lang="en-US" altLang="ko-KR" sz="1400" dirty="0"/>
              <a:t>533 (</a:t>
            </a:r>
            <a:r>
              <a:rPr lang="ko-KR" altLang="en-US" sz="1400" dirty="0"/>
              <a:t>임야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    </a:t>
            </a:r>
            <a:r>
              <a:rPr lang="ko-KR" altLang="en-US" sz="1400" dirty="0"/>
              <a:t>ㄴ 사진에 보시는 바와 같이 소나무 잎이 말라 시들어 가고 있습니다</a:t>
            </a:r>
            <a:r>
              <a:rPr lang="en-US" altLang="ko-KR" sz="1400" dirty="0"/>
              <a:t>.</a:t>
            </a:r>
          </a:p>
          <a:p>
            <a:r>
              <a:rPr lang="en-US" altLang="ko-KR" sz="1400" dirty="0"/>
              <a:t>            </a:t>
            </a:r>
            <a:r>
              <a:rPr lang="ko-KR" altLang="en-US" sz="1400" dirty="0"/>
              <a:t>주변 나무에도 몇 </a:t>
            </a:r>
            <a:r>
              <a:rPr lang="ko-KR" altLang="en-US" sz="1400" dirty="0" err="1"/>
              <a:t>몇</a:t>
            </a:r>
            <a:r>
              <a:rPr lang="ko-KR" altLang="en-US" sz="1400" dirty="0"/>
              <a:t> </a:t>
            </a:r>
            <a:r>
              <a:rPr lang="ko-KR" altLang="en-US" sz="1400" dirty="0" err="1"/>
              <a:t>옮긴것</a:t>
            </a:r>
            <a:r>
              <a:rPr lang="ko-KR" altLang="en-US" sz="1400" dirty="0"/>
              <a:t> 같습니다</a:t>
            </a:r>
            <a:r>
              <a:rPr lang="en-US" altLang="ko-KR" sz="1400" dirty="0"/>
              <a:t>.</a:t>
            </a:r>
          </a:p>
          <a:p>
            <a:r>
              <a:rPr lang="en-US" altLang="ko-KR" sz="1400" dirty="0"/>
              <a:t>       </a:t>
            </a:r>
            <a:r>
              <a:rPr lang="ko-KR" altLang="en-US" sz="1400" dirty="0"/>
              <a:t>명절 고향에 왔다가 소나무 </a:t>
            </a:r>
            <a:r>
              <a:rPr lang="ko-KR" altLang="en-US" sz="1400" dirty="0" err="1"/>
              <a:t>재선충</a:t>
            </a:r>
            <a:r>
              <a:rPr lang="ko-KR" altLang="en-US" sz="1400" dirty="0"/>
              <a:t> 의심되면 산림청에 신고해야 한다고 해서 </a:t>
            </a:r>
            <a:r>
              <a:rPr lang="ko-KR" altLang="en-US" sz="1400" dirty="0" err="1"/>
              <a:t>신고드립니다</a:t>
            </a:r>
            <a:r>
              <a:rPr lang="en-US" altLang="ko-KR" sz="1400" dirty="0"/>
              <a:t>.</a:t>
            </a:r>
          </a:p>
          <a:p>
            <a:r>
              <a:rPr lang="ko-KR" altLang="en-US" sz="1400" dirty="0"/>
              <a:t>    방역에 도움이 되었으면  좋겠습니다</a:t>
            </a:r>
            <a:r>
              <a:rPr lang="en-US" altLang="ko-KR" sz="1400" dirty="0"/>
              <a:t>.</a:t>
            </a:r>
          </a:p>
          <a:p>
            <a:r>
              <a:rPr lang="en-US" altLang="ko-KR" sz="1400" dirty="0"/>
              <a:t>    </a:t>
            </a:r>
            <a:r>
              <a:rPr lang="ko-KR" altLang="en-US" sz="1400" dirty="0"/>
              <a:t>감사합니다</a:t>
            </a:r>
            <a:r>
              <a:rPr lang="en-US" altLang="ko-KR" sz="1400" dirty="0"/>
              <a:t>.</a:t>
            </a:r>
          </a:p>
          <a:p>
            <a:r>
              <a:rPr lang="en-US" altLang="ko-KR" sz="1400" dirty="0"/>
              <a:t>   </a:t>
            </a:r>
            <a:r>
              <a:rPr lang="ko-KR" altLang="en-US" sz="1400" dirty="0"/>
              <a:t>작성자  </a:t>
            </a:r>
            <a:r>
              <a:rPr lang="en-US" altLang="ko-KR" sz="1400" dirty="0"/>
              <a:t>:</a:t>
            </a:r>
            <a:r>
              <a:rPr lang="ko-KR" altLang="en-US" sz="1400" dirty="0"/>
              <a:t>한인철</a:t>
            </a:r>
            <a:r>
              <a:rPr lang="en-US" altLang="ko-KR" sz="1400" dirty="0"/>
              <a:t>(010-7363-0073)</a:t>
            </a:r>
          </a:p>
        </p:txBody>
      </p:sp>
    </p:spTree>
    <p:extLst>
      <p:ext uri="{BB962C8B-B14F-4D97-AF65-F5344CB8AC3E}">
        <p14:creationId xmlns:p14="http://schemas.microsoft.com/office/powerpoint/2010/main" val="4158260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69</Words>
  <Application>Microsoft Office PowerPoint</Application>
  <PresentationFormat>A4 용지(210x297mm)</PresentationFormat>
  <Paragraphs>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태양</dc:creator>
  <cp:lastModifiedBy>태양</cp:lastModifiedBy>
  <cp:revision>2</cp:revision>
  <dcterms:created xsi:type="dcterms:W3CDTF">2026-02-19T01:46:40Z</dcterms:created>
  <dcterms:modified xsi:type="dcterms:W3CDTF">2026-02-19T02:09:58Z</dcterms:modified>
</cp:coreProperties>
</file>